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8" r:id="rId3"/>
    <p:sldId id="261" r:id="rId4"/>
    <p:sldId id="275" r:id="rId5"/>
    <p:sldId id="263" r:id="rId6"/>
    <p:sldId id="276" r:id="rId7"/>
    <p:sldId id="266" r:id="rId8"/>
    <p:sldId id="262" r:id="rId9"/>
    <p:sldId id="267" r:id="rId10"/>
    <p:sldId id="277" r:id="rId11"/>
    <p:sldId id="271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FFFFFF"/>
    <a:srgbClr val="235685"/>
    <a:srgbClr val="000000"/>
    <a:srgbClr val="18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 varScale="1">
        <p:scale>
          <a:sx n="88" d="100"/>
          <a:sy n="88" d="100"/>
        </p:scale>
        <p:origin x="184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3760777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631406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2845391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4771469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089336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3332100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599628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386516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45700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4429351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4801342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BC26D-9863-43D7-8044-3AD592072C49}" type="datetimeFigureOut">
              <a:rPr lang="ru-RU" smtClean="0"/>
              <a:t>14.06.2018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67220-93EB-4D76-96ED-2317188E2B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806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https://zemaxprod.azureedge.net/cmsstorage/zemax_2017/media/zmximages/opticstudio_screen844x500.jpg?width=508&amp;height=301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https://www.wyrowski-photonics.com/fileadmin/inhalte/startseite/optisches-system_1800x900.jp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03157" y="109182"/>
            <a:ext cx="5785686" cy="9079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КОМИТЕТ ПО ОБРАЗОВАНИЮ ПРАВИЛЬТЕЛЬСТВА САНКТ-ПЕТЕРБУРГА</a:t>
            </a:r>
          </a:p>
          <a:p>
            <a:pPr algn="ctr"/>
            <a: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САНКТ- ПЕТЕРБУРГСКОЕ ГОСУДАРСТВЕННОЕ БЮДЖЕТНОЕ </a:t>
            </a:r>
            <a:b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ПРОФЕССИОНАЛЬНОЕ ОБРАЗОВАТЕЛЬНОЕ УЧРЕЖДЕНИЕ </a:t>
            </a:r>
            <a:b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«КОЛЛЕДЖ ИНФОРМАЦИОННЫХ ТЕХНОЛОГИЙ» </a:t>
            </a:r>
            <a:endParaRPr lang="ru-RU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63220" y="6348484"/>
            <a:ext cx="2265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Санкт-Петербург 201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ru-RU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88843" y="3960303"/>
            <a:ext cx="21192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Подготовил работу: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443 группы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Зарипов Григорий</a:t>
            </a:r>
          </a:p>
          <a:p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Фомин А.В.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ctrTitle"/>
          </p:nvPr>
        </p:nvSpPr>
        <p:spPr>
          <a:xfrm>
            <a:off x="468696" y="1441997"/>
            <a:ext cx="11254604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Дипломный проект </a:t>
            </a:r>
            <a:b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</a:t>
            </a:r>
            <a:b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«Симулятор распространения света»</a:t>
            </a:r>
          </a:p>
        </p:txBody>
      </p:sp>
    </p:spTree>
    <p:extLst>
      <p:ext uri="{BB962C8B-B14F-4D97-AF65-F5344CB8AC3E}">
        <p14:creationId xmlns:p14="http://schemas.microsoft.com/office/powerpoint/2010/main" val="3174587928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B51B3E-25E9-E247-A0A1-2F1EC61FFC36}"/>
              </a:ext>
            </a:extLst>
          </p:cNvPr>
          <p:cNvSpPr txBox="1"/>
          <p:nvPr/>
        </p:nvSpPr>
        <p:spPr>
          <a:xfrm>
            <a:off x="3425749" y="247285"/>
            <a:ext cx="534050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 ПРИЛОЖЕНИЯ</a:t>
            </a:r>
            <a:endParaRPr lang="fi-FI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Прямая соединительная линия 13">
            <a:extLst>
              <a:ext uri="{FF2B5EF4-FFF2-40B4-BE49-F238E27FC236}">
                <a16:creationId xmlns:a16="http://schemas.microsoft.com/office/drawing/2014/main" id="{7885AAEB-C212-9048-B827-E434F281CEB7}"/>
              </a:ext>
            </a:extLst>
          </p:cNvPr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BBD11DF-35E3-9B42-B39C-64761A427B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71758" y="1266447"/>
            <a:ext cx="9848484" cy="509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74503"/>
      </p:ext>
    </p:extLst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413000" y="2844800"/>
            <a:ext cx="5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333500" y="1259605"/>
            <a:ext cx="9525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0000" algn="just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Созданное приложение полностью удовлетворяет поставленным задачам, а также соответствует техническому заданию. При разработке были учтены достоинства и недостатки аналогичных программных продуктов.</a:t>
            </a:r>
          </a:p>
          <a:p>
            <a:pPr indent="450000" algn="just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Создавая данный программный продукт были продемонстрированы знания, полученные в колледже, а также знания, приобретенные в процессе самостоятельного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изучения.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46088" algn="just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Данный проект может послужить отличным инструментом студентам и преподавателям физико-математических и естественно-географических факультетов, позволяя наглядно ознакомиться с геометрической оптикой и с распространением света в пространстве.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000" algn="just"/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68970" y="306217"/>
            <a:ext cx="26540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/>
          <p:nvPr/>
        </p:nvCxnSpPr>
        <p:spPr>
          <a:xfrm>
            <a:off x="1171758" y="5721929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7257508"/>
      </p:ext>
    </p:extLst>
  </p:cSld>
  <p:clrMapOvr>
    <a:masterClrMapping/>
  </p:clrMapOvr>
  <p:transition spd="slow"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525928" y="306217"/>
            <a:ext cx="1109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1156517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42924" y="1002524"/>
            <a:ext cx="104620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прикладного веб приложения, позволяющего построить и свою оптическую систему с заданными параметрами с возможностью экспорта и импорта сцен.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b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1156517" y="239915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96730" y="2897017"/>
            <a:ext cx="15680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56517" y="34202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306471" y="3601360"/>
            <a:ext cx="79822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выполнить обзор и анализ существующих аналогов;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рассмотреть виды линз;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принцип преломления света;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найти математическую модель транспортировки света;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использовать полученные знания для рендеринга сцены. </a:t>
            </a:r>
            <a:endParaRPr lang="fi-FI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Calibri" panose="020F0502020204030204" pitchFamily="34" charset="0"/>
              <a:buChar char="‒"/>
            </a:pP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684016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2855602" y="1665170"/>
            <a:ext cx="6848104" cy="1843314"/>
            <a:chOff x="3670485" y="856344"/>
            <a:chExt cx="7532914" cy="1843314"/>
          </a:xfrm>
        </p:grpSpPr>
        <p:sp>
          <p:nvSpPr>
            <p:cNvPr id="12" name="Скругленный прямоугольник 11"/>
            <p:cNvSpPr/>
            <p:nvPr/>
          </p:nvSpPr>
          <p:spPr>
            <a:xfrm>
              <a:off x="3670485" y="856344"/>
              <a:ext cx="7532914" cy="1843314"/>
            </a:xfrm>
            <a:prstGeom prst="roundRect">
              <a:avLst>
                <a:gd name="adj" fmla="val 0"/>
              </a:avLst>
            </a:prstGeom>
            <a:solidFill>
              <a:srgbClr val="FFFFFF">
                <a:alpha val="5098"/>
              </a:srgbClr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655807" y="1239392"/>
              <a:ext cx="5562292" cy="107721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Инструмент для понимания </a:t>
              </a:r>
            </a:p>
            <a:p>
              <a:pPr algn="ctr"/>
              <a:r>
                <a:rPr lang="ru-RU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работы распространения света</a:t>
              </a:r>
            </a:p>
          </p:txBody>
        </p:sp>
      </p:grpSp>
      <p:grpSp>
        <p:nvGrpSpPr>
          <p:cNvPr id="5" name="Группа 4"/>
          <p:cNvGrpSpPr/>
          <p:nvPr/>
        </p:nvGrpSpPr>
        <p:grpSpPr>
          <a:xfrm>
            <a:off x="2513197" y="4344216"/>
            <a:ext cx="7532914" cy="1843314"/>
            <a:chOff x="2513197" y="4096019"/>
            <a:chExt cx="7532914" cy="1843314"/>
          </a:xfrm>
        </p:grpSpPr>
        <p:sp>
          <p:nvSpPr>
            <p:cNvPr id="13" name="Скругленный прямоугольник 12"/>
            <p:cNvSpPr/>
            <p:nvPr/>
          </p:nvSpPr>
          <p:spPr>
            <a:xfrm>
              <a:off x="2513197" y="4096019"/>
              <a:ext cx="7532914" cy="1843314"/>
            </a:xfrm>
            <a:prstGeom prst="roundRect">
              <a:avLst>
                <a:gd name="adj" fmla="val 0"/>
              </a:avLst>
            </a:prstGeom>
            <a:solidFill>
              <a:srgbClr val="FFFFFF">
                <a:alpha val="5098"/>
              </a:srgbClr>
            </a:solidFill>
            <a:ln>
              <a:noFill/>
            </a:ln>
            <a:effectLst>
              <a:glow>
                <a:schemeClr val="accent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891482" y="4479067"/>
              <a:ext cx="691715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ru-RU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Моделирование оптических систем, </a:t>
              </a:r>
              <a:br>
                <a:rPr lang="ru-RU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ru-RU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в случаях, когда не нужна высокая точность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354641" y="306217"/>
            <a:ext cx="5482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ПРАКТИЧЕСКАЯ ЗНАЧИМОСТЬ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220930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8109" y="2967335"/>
            <a:ext cx="3555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АНАЛОГИ</a:t>
            </a:r>
            <a:endParaRPr lang="ru-RU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Прямая соединительная линия 4"/>
          <p:cNvCxnSpPr/>
          <p:nvPr/>
        </p:nvCxnSpPr>
        <p:spPr>
          <a:xfrm>
            <a:off x="1171758" y="2819400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/>
          <p:cNvCxnSpPr/>
          <p:nvPr/>
        </p:nvCxnSpPr>
        <p:spPr>
          <a:xfrm>
            <a:off x="1171758" y="4038600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114353"/>
      </p:ext>
    </p:extLst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5136442" y="306217"/>
            <a:ext cx="1919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OpticStudio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195" descr="Image result for zenmax optical system simulator">
            <a:extLst>
              <a:ext uri="{FF2B5EF4-FFF2-40B4-BE49-F238E27FC236}">
                <a16:creationId xmlns:a16="http://schemas.microsoft.com/office/drawing/2014/main" id="{E4D280CF-1BE9-F649-ABC5-0B5915F96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638" y="1128708"/>
            <a:ext cx="9515292" cy="564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4191926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693565" y="290828"/>
            <a:ext cx="280487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VirtualLab</a:t>
            </a: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Fusion</a:t>
            </a:r>
            <a:endParaRPr lang="fi-FI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>
            <a:extLst>
              <a:ext uri="{FF2B5EF4-FFF2-40B4-BE49-F238E27FC236}">
                <a16:creationId xmlns:a16="http://schemas.microsoft.com/office/drawing/2014/main" id="{19E0F213-D2EB-7542-9FB0-3A22EE993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1758" y="1352657"/>
            <a:ext cx="2357741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i-FI"/>
          </a:p>
        </p:txBody>
      </p:sp>
      <p:pic>
        <p:nvPicPr>
          <p:cNvPr id="2049" name="Picture 199" descr="https://www.wyrowski-photonics.com/fileadmin/inhalte/startseite/optisches-system_1800x900.jpg">
            <a:extLst>
              <a:ext uri="{FF2B5EF4-FFF2-40B4-BE49-F238E27FC236}">
                <a16:creationId xmlns:a16="http://schemas.microsoft.com/office/drawing/2014/main" id="{6AC269ED-B2D3-AD4A-991B-5E62BF374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758" y="1352658"/>
            <a:ext cx="9848484" cy="4911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704530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807200" y="1113937"/>
            <a:ext cx="4577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ТЕХНИЧЕСКОЕ ЗАДАНИЕ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1171758" y="163715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06471" y="1940200"/>
            <a:ext cx="9769085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должна выполнять следующие функции</a:t>
            </a:r>
            <a:r>
              <a:rPr lang="ru-RU" sz="24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отображать интерактивную карту звёздного неба;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рассчитывать местоположение астрономических объектов;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выдавать справочную информацию об астрономических объектах;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составлять таблицу с координатами на указанный период времени;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сохранять изображение карты звездного неба;</a:t>
            </a:r>
          </a:p>
          <a:p>
            <a:pPr marL="285750" lvl="0" indent="-285750">
              <a:buFont typeface="Calibri" panose="020F0502020204030204" pitchFamily="34" charset="0"/>
              <a:buChar char="‒"/>
            </a:pPr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определять направление взгляда при использовании аппаратной части.</a:t>
            </a: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56517" y="498995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381814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573002" y="306217"/>
            <a:ext cx="5045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ИСПОЛЬЗУЕМЫЕ СРЕДСТВА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9E4BC55-70C8-2340-9B5A-CF28A1111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758" y="2157413"/>
            <a:ext cx="3171825" cy="31718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D83FA6-51AB-FB4D-98F4-00620FD4F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695" y="1509998"/>
            <a:ext cx="4318608" cy="18051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81E5A5-012D-2E41-94A6-C8A60981E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2978" y="3924299"/>
            <a:ext cx="5012042" cy="250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205397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B51B3E-25E9-E247-A0A1-2F1EC61FFC36}"/>
              </a:ext>
            </a:extLst>
          </p:cNvPr>
          <p:cNvSpPr txBox="1"/>
          <p:nvPr/>
        </p:nvSpPr>
        <p:spPr>
          <a:xfrm>
            <a:off x="3851379" y="290828"/>
            <a:ext cx="448924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АЛГОРИТМА</a:t>
            </a:r>
            <a:endParaRPr lang="fi-FI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Прямая соединительная линия 13">
            <a:extLst>
              <a:ext uri="{FF2B5EF4-FFF2-40B4-BE49-F238E27FC236}">
                <a16:creationId xmlns:a16="http://schemas.microsoft.com/office/drawing/2014/main" id="{7885AAEB-C212-9048-B827-E434F281CEB7}"/>
              </a:ext>
            </a:extLst>
          </p:cNvPr>
          <p:cNvCxnSpPr/>
          <p:nvPr/>
        </p:nvCxnSpPr>
        <p:spPr>
          <a:xfrm>
            <a:off x="1171758" y="829437"/>
            <a:ext cx="984848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744FA93-1691-0E4A-B312-E237CFFBA82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758" y="1352657"/>
            <a:ext cx="9848484" cy="492424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8968581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1610</TotalTime>
  <Words>214</Words>
  <Application>Microsoft Macintosh PowerPoint</Application>
  <PresentationFormat>Widescreen</PresentationFormat>
  <Paragraphs>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Дипломный проект  Веб-приложение «Симулятор распространения света»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diakov.net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Дипломный проект  Программно-аппаратный комплекс «Виртуальная обсерватория»</dc:title>
  <dc:creator>RePack by Diakov</dc:creator>
  <cp:lastModifiedBy>Григорий Зарипов</cp:lastModifiedBy>
  <cp:revision>23</cp:revision>
  <dcterms:created xsi:type="dcterms:W3CDTF">2017-06-05T07:24:42Z</dcterms:created>
  <dcterms:modified xsi:type="dcterms:W3CDTF">2018-06-15T10:28:00Z</dcterms:modified>
</cp:coreProperties>
</file>

<file path=docProps/thumbnail.jpeg>
</file>